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0" r:id="rId4"/>
    <p:sldId id="261" r:id="rId5"/>
    <p:sldId id="262" r:id="rId6"/>
    <p:sldId id="258" r:id="rId7"/>
    <p:sldId id="259" r:id="rId8"/>
  </p:sldIdLst>
  <p:sldSz cx="9144000" cy="6858000" type="screen4x3"/>
  <p:notesSz cx="6797675" cy="9928225"/>
  <p:defaultTextStyle>
    <a:defPPr>
      <a:defRPr lang="hr-H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04D"/>
    <a:srgbClr val="43A756"/>
    <a:srgbClr val="33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55" autoAdjust="0"/>
  </p:normalViewPr>
  <p:slideViewPr>
    <p:cSldViewPr>
      <p:cViewPr varScale="1">
        <p:scale>
          <a:sx n="63" d="100"/>
          <a:sy n="63" d="100"/>
        </p:scale>
        <p:origin x="7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6" d="100"/>
          <a:sy n="96" d="100"/>
        </p:scale>
        <p:origin x="-3708" y="-10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0A887224-A655-439A-937B-2501F7A64324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60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895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62000"/>
            <a:ext cx="4978400" cy="3733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724400"/>
            <a:ext cx="49530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15366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Times New Roman" pitchFamily="18" charset="-18"/>
              </a:defRPr>
            </a:lvl1pPr>
          </a:lstStyle>
          <a:p>
            <a:pPr>
              <a:defRPr/>
            </a:pPr>
            <a:fld id="{3B8F26A4-DFC1-4F6B-8910-72C8384ED757}" type="slidenum">
              <a:rPr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8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B8F26A4-DFC1-4F6B-8910-72C8384ED75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430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02657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02657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789040"/>
            <a:ext cx="7772400" cy="136815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59429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010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1263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054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24418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1556792"/>
            <a:ext cx="3008313" cy="39709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77072"/>
            <a:ext cx="5486400" cy="5040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32482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t="8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348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pic>
        <p:nvPicPr>
          <p:cNvPr id="6" name="Picture 5" descr="C 15 2021_predložak za prezentaciju_ver1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2555776" y="5661248"/>
            <a:ext cx="4032448" cy="9073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r-Latn-CS" b="1" dirty="0">
                <a:solidFill>
                  <a:schemeClr val="tx1"/>
                </a:solidFill>
              </a:rPr>
              <a:t>Naslov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sr-Latn-CS" sz="2400" dirty="0"/>
              <a:t>Popis autora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Kratak</a:t>
            </a:r>
            <a:r>
              <a:rPr lang="en-US" dirty="0"/>
              <a:t>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referata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Npr</a:t>
            </a:r>
            <a:r>
              <a:rPr lang="en-US" dirty="0"/>
              <a:t>.</a:t>
            </a:r>
          </a:p>
          <a:p>
            <a:r>
              <a:rPr lang="en-US" dirty="0" err="1"/>
              <a:t>Formulacija</a:t>
            </a:r>
            <a:r>
              <a:rPr lang="en-US" dirty="0"/>
              <a:t> </a:t>
            </a:r>
            <a:r>
              <a:rPr lang="en-US" dirty="0" err="1"/>
              <a:t>problema</a:t>
            </a:r>
            <a:endParaRPr lang="en-US" dirty="0"/>
          </a:p>
          <a:p>
            <a:r>
              <a:rPr lang="en-US" dirty="0" err="1"/>
              <a:t>Dosadašnja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i </a:t>
            </a:r>
            <a:r>
              <a:rPr lang="en-US" dirty="0" err="1"/>
              <a:t>prijedlog</a:t>
            </a:r>
            <a:r>
              <a:rPr lang="en-US" dirty="0"/>
              <a:t> </a:t>
            </a:r>
            <a:r>
              <a:rPr lang="en-US" dirty="0" err="1"/>
              <a:t>rješenja</a:t>
            </a:r>
            <a:endParaRPr lang="en-US" dirty="0"/>
          </a:p>
          <a:p>
            <a:r>
              <a:rPr lang="en-US" dirty="0" err="1"/>
              <a:t>Zaključak</a:t>
            </a:r>
            <a:endParaRPr lang="en-US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7501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E1B369B-593D-CF04-9947-92CBBC4E1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C689B-17B1-7A78-0E8B-61A35EA51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Pitanj</a:t>
            </a:r>
            <a:r>
              <a:rPr lang="en-US" dirty="0"/>
              <a:t>a </a:t>
            </a:r>
            <a:r>
              <a:rPr lang="en-US" dirty="0" err="1"/>
              <a:t>recenzenata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E0C12-DDA7-2A8D-74FD-B9558A1B2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Pitanje</a:t>
            </a:r>
            <a:r>
              <a:rPr lang="en-US" dirty="0"/>
              <a:t> 1:</a:t>
            </a:r>
          </a:p>
          <a:p>
            <a:endParaRPr lang="en-US" dirty="0"/>
          </a:p>
          <a:p>
            <a:r>
              <a:rPr lang="en-US" dirty="0" err="1"/>
              <a:t>Odgovor</a:t>
            </a:r>
            <a:r>
              <a:rPr lang="en-US" dirty="0"/>
              <a:t> 1: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88436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E5430B2-7B53-1254-EDF7-B8522E93D2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3737F-7709-B630-1618-01AC8401C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Pitanj</a:t>
            </a:r>
            <a:r>
              <a:rPr lang="en-US" dirty="0"/>
              <a:t>a </a:t>
            </a:r>
            <a:r>
              <a:rPr lang="en-US" dirty="0" err="1"/>
              <a:t>recenzenata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0C9F9-3698-C00C-2F27-B9B3D133A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Pitanje</a:t>
            </a:r>
            <a:r>
              <a:rPr lang="en-US" dirty="0"/>
              <a:t> 2:</a:t>
            </a:r>
          </a:p>
          <a:p>
            <a:endParaRPr lang="en-US" dirty="0"/>
          </a:p>
          <a:p>
            <a:r>
              <a:rPr lang="en-US" dirty="0" err="1"/>
              <a:t>Odgovor</a:t>
            </a:r>
            <a:r>
              <a:rPr lang="en-US" dirty="0"/>
              <a:t> 2: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89560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BF72A206-74AD-7E0B-63D4-2B7273EA1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D3940-574A-C6E4-601D-C0F2DC8E9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Pitanj</a:t>
            </a:r>
            <a:r>
              <a:rPr lang="en-US" dirty="0"/>
              <a:t>a </a:t>
            </a:r>
            <a:r>
              <a:rPr lang="en-US" dirty="0" err="1"/>
              <a:t>recenzenata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45CD0-C514-19AA-1F7F-8BF50D9B0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Pitanje</a:t>
            </a:r>
            <a:r>
              <a:rPr lang="en-US" dirty="0"/>
              <a:t> 3:</a:t>
            </a:r>
          </a:p>
          <a:p>
            <a:endParaRPr lang="en-US" dirty="0"/>
          </a:p>
          <a:p>
            <a:r>
              <a:rPr lang="en-US" dirty="0" err="1"/>
              <a:t>Odgovor</a:t>
            </a:r>
            <a:r>
              <a:rPr lang="en-US" dirty="0"/>
              <a:t> 3: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9581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sz="1800" dirty="0"/>
              <a:t>Kontakti autora (ime, prezime, tvrtka, e-mail)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sz="1800" dirty="0"/>
              <a:t>Kontakti autora (ime, prezime, tvrtka, e-mail)</a:t>
            </a:r>
          </a:p>
        </p:txBody>
      </p:sp>
    </p:spTree>
    <p:extLst>
      <p:ext uri="{BB962C8B-B14F-4D97-AF65-F5344CB8AC3E}">
        <p14:creationId xmlns:p14="http://schemas.microsoft.com/office/powerpoint/2010/main" val="1275226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Sažetak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584" y="1628800"/>
            <a:ext cx="7488832" cy="3701008"/>
          </a:xfrm>
        </p:spPr>
        <p:txBody>
          <a:bodyPr/>
          <a:lstStyle/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05201349"/>
      </p:ext>
    </p:extLst>
  </p:cSld>
  <p:clrMapOvr>
    <a:masterClrMapping/>
  </p:clrMapOvr>
</p:sld>
</file>

<file path=ppt/theme/theme1.xml><?xml version="1.0" encoding="utf-8"?>
<a:theme xmlns:a="http://schemas.openxmlformats.org/drawingml/2006/main" name="V12-predložak za prezentaciju redovnog referata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TM04033927[[fn=Main Event]]</Template>
  <TotalTime>68</TotalTime>
  <Words>67</Words>
  <Application>Microsoft Office PowerPoint</Application>
  <PresentationFormat>On-screen Show (4:3)</PresentationFormat>
  <Paragraphs>23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V12-predložak za prezentaciju redovnog referata</vt:lpstr>
      <vt:lpstr>Naslov</vt:lpstr>
      <vt:lpstr>Kratak opis referata</vt:lpstr>
      <vt:lpstr>Pitanja recenzenata</vt:lpstr>
      <vt:lpstr>Pitanja recenzenata</vt:lpstr>
      <vt:lpstr>Pitanja recenzenata</vt:lpstr>
      <vt:lpstr>PowerPoint Presentation</vt:lpstr>
      <vt:lpstr>Sažetak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itomisa</dc:creator>
  <cp:lastModifiedBy>Ivona Filipović</cp:lastModifiedBy>
  <cp:revision>24</cp:revision>
  <cp:lastPrinted>2016-07-15T11:33:25Z</cp:lastPrinted>
  <dcterms:created xsi:type="dcterms:W3CDTF">2016-07-15T11:32:42Z</dcterms:created>
  <dcterms:modified xsi:type="dcterms:W3CDTF">2026-05-25T07:05:24Z</dcterms:modified>
</cp:coreProperties>
</file>