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</p:sldIdLst>
  <p:sldSz cx="9144000" cy="6858000" type="screen4x3"/>
  <p:notesSz cx="6797675" cy="9928225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04D"/>
    <a:srgbClr val="43A756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5" autoAdjust="0"/>
  </p:normalViewPr>
  <p:slideViewPr>
    <p:cSldViewPr>
      <p:cViewPr varScale="1">
        <p:scale>
          <a:sx n="63" d="100"/>
          <a:sy n="63" d="100"/>
        </p:scale>
        <p:origin x="7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6" d="100"/>
          <a:sy n="96" d="100"/>
        </p:scale>
        <p:origin x="-3708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0A887224-A655-439A-937B-2501F7A64324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3B8F26A4-DFC1-4F6B-8910-72C8384ED757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8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8F26A4-DFC1-4F6B-8910-72C8384ED7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02657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0265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3681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59429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054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2441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556792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82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t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4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6" name="Picture 5" descr="C 15 2021_predložak za prezentaciju_ver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555776" y="5661248"/>
            <a:ext cx="4032448" cy="9073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chemeClr val="tx1"/>
                </a:solidFill>
              </a:rPr>
              <a:t>Title</a:t>
            </a:r>
            <a:endParaRPr lang="sr-Latn-CS" b="1" dirty="0">
              <a:solidFill>
                <a:schemeClr val="tx1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2400" dirty="0"/>
              <a:t>Author(s)</a:t>
            </a:r>
            <a:endParaRPr lang="sr-Latn-C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description of the paper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E.g. </a:t>
            </a:r>
          </a:p>
          <a:p>
            <a:r>
              <a:rPr lang="en-US" dirty="0"/>
              <a:t>Problem formulation</a:t>
            </a:r>
          </a:p>
          <a:p>
            <a:r>
              <a:rPr lang="en-US" dirty="0"/>
              <a:t>Previous experiences and proposed solutions </a:t>
            </a:r>
          </a:p>
          <a:p>
            <a:r>
              <a:rPr lang="en-US" dirty="0"/>
              <a:t>Conclusion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50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9E43D3F-DCC7-99F2-D6E5-B909854B3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4F55D-2139-95D7-6F4B-7C0284F3B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Reviewers</a:t>
            </a:r>
            <a:r>
              <a:rPr lang="hr-HR" dirty="0"/>
              <a:t>’ </a:t>
            </a:r>
            <a:r>
              <a:rPr lang="hr-HR" dirty="0" err="1"/>
              <a:t>questions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FE8DA-63DF-B8D7-2DDE-2025EEF4E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1:</a:t>
            </a:r>
          </a:p>
          <a:p>
            <a:endParaRPr lang="en-US" dirty="0"/>
          </a:p>
          <a:p>
            <a:r>
              <a:rPr lang="en-US" dirty="0"/>
              <a:t>Answer 1: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9001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B33B36D-373E-85F3-BD4C-DD6F4EA18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705A1-93AD-9D7D-FB91-F105CB58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Reviewers</a:t>
            </a:r>
            <a:r>
              <a:rPr lang="hr-HR" dirty="0"/>
              <a:t>’ </a:t>
            </a:r>
            <a:r>
              <a:rPr lang="hr-HR" dirty="0" err="1"/>
              <a:t>questions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1B706-49D7-97BD-53BF-057F955C1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2:</a:t>
            </a:r>
          </a:p>
          <a:p>
            <a:endParaRPr lang="en-US" dirty="0"/>
          </a:p>
          <a:p>
            <a:r>
              <a:rPr lang="en-US" dirty="0"/>
              <a:t>Answer 2: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0280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9D4169C-DC72-031F-2A9F-86EC1EE33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94F63-3D59-B31A-DB68-12416638F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Reviewers</a:t>
            </a:r>
            <a:r>
              <a:rPr lang="hr-HR" dirty="0"/>
              <a:t>’ </a:t>
            </a:r>
            <a:r>
              <a:rPr lang="hr-HR" dirty="0" err="1"/>
              <a:t>questions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EA4FC-55C3-CF20-CE21-C158851CE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3:</a:t>
            </a:r>
          </a:p>
          <a:p>
            <a:endParaRPr lang="en-US" dirty="0"/>
          </a:p>
          <a:p>
            <a:r>
              <a:rPr lang="en-US" dirty="0"/>
              <a:t>Answer 3: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2119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dirty="0"/>
              <a:t>Author’s contact </a:t>
            </a:r>
            <a:r>
              <a:rPr lang="hr-HR" sz="1800" dirty="0"/>
              <a:t>(</a:t>
            </a:r>
            <a:r>
              <a:rPr lang="en-US" sz="1800" dirty="0"/>
              <a:t>name</a:t>
            </a:r>
            <a:r>
              <a:rPr lang="hr-HR" sz="1800" dirty="0"/>
              <a:t>, </a:t>
            </a:r>
            <a:r>
              <a:rPr lang="en-US" sz="1800" dirty="0"/>
              <a:t>surname</a:t>
            </a:r>
            <a:r>
              <a:rPr lang="hr-HR" sz="1800" dirty="0"/>
              <a:t>, </a:t>
            </a:r>
            <a:r>
              <a:rPr lang="en-US" sz="1800" dirty="0"/>
              <a:t>company</a:t>
            </a:r>
            <a:r>
              <a:rPr lang="hr-HR" sz="1800" dirty="0"/>
              <a:t>, e-mail)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/>
              <a:t>Author’s contact </a:t>
            </a:r>
            <a:r>
              <a:rPr lang="hr-HR" sz="1800" dirty="0"/>
              <a:t>(</a:t>
            </a:r>
            <a:r>
              <a:rPr lang="en-US" sz="1800" dirty="0"/>
              <a:t>name</a:t>
            </a:r>
            <a:r>
              <a:rPr lang="hr-HR" sz="1800" dirty="0"/>
              <a:t>, </a:t>
            </a:r>
            <a:r>
              <a:rPr lang="en-US" sz="1800" dirty="0"/>
              <a:t>surname</a:t>
            </a:r>
            <a:r>
              <a:rPr lang="hr-HR" sz="1800" dirty="0"/>
              <a:t>, </a:t>
            </a:r>
            <a:r>
              <a:rPr lang="en-US" sz="1800" dirty="0"/>
              <a:t>company</a:t>
            </a:r>
            <a:r>
              <a:rPr lang="hr-HR" sz="1800" dirty="0"/>
              <a:t>, e-mail)</a:t>
            </a:r>
          </a:p>
        </p:txBody>
      </p:sp>
    </p:spTree>
    <p:extLst>
      <p:ext uri="{BB962C8B-B14F-4D97-AF65-F5344CB8AC3E}">
        <p14:creationId xmlns:p14="http://schemas.microsoft.com/office/powerpoint/2010/main" val="1275226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584" y="1628800"/>
            <a:ext cx="7488832" cy="3701008"/>
          </a:xfrm>
        </p:spPr>
        <p:txBody>
          <a:bodyPr/>
          <a:lstStyle/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05201349"/>
      </p:ext>
    </p:extLst>
  </p:cSld>
  <p:clrMapOvr>
    <a:masterClrMapping/>
  </p:clrMapOvr>
</p:sld>
</file>

<file path=ppt/theme/theme1.xml><?xml version="1.0" encoding="utf-8"?>
<a:theme xmlns:a="http://schemas.openxmlformats.org/drawingml/2006/main" name="V12-predložak za prezentaciju redovnog refera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71</TotalTime>
  <Words>73</Words>
  <Application>Microsoft Office PowerPoint</Application>
  <PresentationFormat>On-screen Show (4:3)</PresentationFormat>
  <Paragraphs>23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V12-predložak za prezentaciju redovnog referata</vt:lpstr>
      <vt:lpstr>Title</vt:lpstr>
      <vt:lpstr>Short description of the paper</vt:lpstr>
      <vt:lpstr>Reviewers’ questions</vt:lpstr>
      <vt:lpstr>Reviewers’ questions</vt:lpstr>
      <vt:lpstr>Reviewers’ questions</vt:lpstr>
      <vt:lpstr>PowerPoint Presentation</vt:lpstr>
      <vt:lpstr>Abstract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itomisa</dc:creator>
  <cp:lastModifiedBy>Ivona Filipović</cp:lastModifiedBy>
  <cp:revision>25</cp:revision>
  <cp:lastPrinted>2016-07-15T11:33:25Z</cp:lastPrinted>
  <dcterms:created xsi:type="dcterms:W3CDTF">2016-07-15T11:32:42Z</dcterms:created>
  <dcterms:modified xsi:type="dcterms:W3CDTF">2026-05-25T07:13:08Z</dcterms:modified>
</cp:coreProperties>
</file>