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7775575" cy="13823950"/>
  <p:notesSz cx="6797675" cy="9928225"/>
  <p:defaultTextStyle>
    <a:defPPr>
      <a:defRPr lang="hr-HR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4" userDrawn="1">
          <p15:clr>
            <a:srgbClr val="A4A3A4"/>
          </p15:clr>
        </p15:guide>
        <p15:guide id="2" pos="24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904D"/>
    <a:srgbClr val="43A756"/>
    <a:srgbClr val="339933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28" autoAdjust="0"/>
    <p:restoredTop sz="94655" autoAdjust="0"/>
  </p:normalViewPr>
  <p:slideViewPr>
    <p:cSldViewPr>
      <p:cViewPr varScale="1">
        <p:scale>
          <a:sx n="51" d="100"/>
          <a:sy n="51" d="100"/>
        </p:scale>
        <p:origin x="3636" y="84"/>
      </p:cViewPr>
      <p:guideLst>
        <p:guide orient="horz" pos="4354"/>
        <p:guide pos="24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6" d="100"/>
          <a:sy n="96" d="100"/>
        </p:scale>
        <p:origin x="-3708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0A887224-A655-439A-937B-2501F7A64324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605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341563" y="762000"/>
            <a:ext cx="2098675" cy="37338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24400"/>
            <a:ext cx="4953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3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48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noProof="1">
                <a:latin typeface="Times New Roman" pitchFamily="18" charset="-18"/>
              </a:defRPr>
            </a:lvl1pPr>
          </a:lstStyle>
          <a:p>
            <a:pPr>
              <a:defRPr/>
            </a:pPr>
            <a:fld id="{3B8F26A4-DFC1-4F6B-8910-72C8384ED757}" type="slidenum">
              <a:rPr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91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41563" y="762000"/>
            <a:ext cx="2098675" cy="3733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8F26A4-DFC1-4F6B-8910-72C8384ED75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4294386"/>
            <a:ext cx="6609239" cy="29631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6336" y="7833572"/>
            <a:ext cx="5442903" cy="2707140"/>
          </a:xfrm>
        </p:spPr>
        <p:txBody>
          <a:bodyPr/>
          <a:lstStyle>
            <a:lvl1pPr marL="0" indent="0" algn="ctr">
              <a:buNone/>
              <a:defRPr/>
            </a:lvl1pPr>
            <a:lvl2pPr marL="921578" indent="0" algn="ctr">
              <a:buNone/>
              <a:defRPr/>
            </a:lvl2pPr>
            <a:lvl3pPr marL="1843156" indent="0" algn="ctr">
              <a:buNone/>
              <a:defRPr/>
            </a:lvl3pPr>
            <a:lvl4pPr marL="2764734" indent="0" algn="ctr">
              <a:buNone/>
              <a:defRPr/>
            </a:lvl4pPr>
            <a:lvl5pPr marL="3686312" indent="0" algn="ctr">
              <a:buNone/>
              <a:defRPr/>
            </a:lvl5pPr>
            <a:lvl6pPr marL="4607890" indent="0" algn="ctr">
              <a:buNone/>
              <a:defRPr/>
            </a:lvl6pPr>
            <a:lvl7pPr marL="5529468" indent="0" algn="ctr">
              <a:buNone/>
              <a:defRPr/>
            </a:lvl7pPr>
            <a:lvl8pPr marL="6451046" indent="0" algn="ctr">
              <a:buNone/>
              <a:defRPr/>
            </a:lvl8pPr>
            <a:lvl9pPr marL="7372624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7292" y="553601"/>
            <a:ext cx="1749504" cy="10132262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779" y="553601"/>
            <a:ext cx="5118920" cy="1013226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217" y="7637723"/>
            <a:ext cx="6609239" cy="2757842"/>
          </a:xfrm>
        </p:spPr>
        <p:txBody>
          <a:bodyPr anchor="t"/>
          <a:lstStyle>
            <a:lvl1pPr algn="l">
              <a:defRPr sz="8063" b="1" cap="all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217" y="5859181"/>
            <a:ext cx="6609239" cy="1197945"/>
          </a:xfrm>
        </p:spPr>
        <p:txBody>
          <a:bodyPr anchor="b"/>
          <a:lstStyle>
            <a:lvl1pPr marL="0" indent="0">
              <a:buNone/>
              <a:defRPr sz="4031"/>
            </a:lvl1pPr>
            <a:lvl2pPr marL="921578" indent="0">
              <a:buNone/>
              <a:defRPr sz="3628"/>
            </a:lvl2pPr>
            <a:lvl3pPr marL="1843156" indent="0">
              <a:buNone/>
              <a:defRPr sz="3225"/>
            </a:lvl3pPr>
            <a:lvl4pPr marL="2764734" indent="0">
              <a:buNone/>
              <a:defRPr sz="2822"/>
            </a:lvl4pPr>
            <a:lvl5pPr marL="3686312" indent="0">
              <a:buNone/>
              <a:defRPr sz="2822"/>
            </a:lvl5pPr>
            <a:lvl6pPr marL="4607890" indent="0">
              <a:buNone/>
              <a:defRPr sz="2822"/>
            </a:lvl6pPr>
            <a:lvl7pPr marL="5529468" indent="0">
              <a:buNone/>
              <a:defRPr sz="2822"/>
            </a:lvl7pPr>
            <a:lvl8pPr marL="6451046" indent="0">
              <a:buNone/>
              <a:defRPr sz="2822"/>
            </a:lvl8pPr>
            <a:lvl9pPr marL="7372624" indent="0">
              <a:buNone/>
              <a:defRPr sz="2822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779" y="3225590"/>
            <a:ext cx="3434212" cy="7460273"/>
          </a:xfrm>
        </p:spPr>
        <p:txBody>
          <a:bodyPr/>
          <a:lstStyle>
            <a:lvl1pPr>
              <a:defRPr sz="5644"/>
            </a:lvl1pPr>
            <a:lvl2pPr>
              <a:defRPr sz="4838"/>
            </a:lvl2pPr>
            <a:lvl3pPr>
              <a:defRPr sz="4031"/>
            </a:lvl3pPr>
            <a:lvl4pPr>
              <a:defRPr sz="3628"/>
            </a:lvl4pPr>
            <a:lvl5pPr>
              <a:defRPr sz="3628"/>
            </a:lvl5pPr>
            <a:lvl6pPr>
              <a:defRPr sz="3628"/>
            </a:lvl6pPr>
            <a:lvl7pPr>
              <a:defRPr sz="3628"/>
            </a:lvl7pPr>
            <a:lvl8pPr>
              <a:defRPr sz="3628"/>
            </a:lvl8pPr>
            <a:lvl9pPr>
              <a:defRPr sz="3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2584" y="3225590"/>
            <a:ext cx="3434212" cy="7460273"/>
          </a:xfrm>
        </p:spPr>
        <p:txBody>
          <a:bodyPr/>
          <a:lstStyle>
            <a:lvl1pPr>
              <a:defRPr sz="5644"/>
            </a:lvl1pPr>
            <a:lvl2pPr>
              <a:defRPr sz="4838"/>
            </a:lvl2pPr>
            <a:lvl3pPr>
              <a:defRPr sz="4031"/>
            </a:lvl3pPr>
            <a:lvl4pPr>
              <a:defRPr sz="3628"/>
            </a:lvl4pPr>
            <a:lvl5pPr>
              <a:defRPr sz="3628"/>
            </a:lvl5pPr>
            <a:lvl6pPr>
              <a:defRPr sz="3628"/>
            </a:lvl6pPr>
            <a:lvl7pPr>
              <a:defRPr sz="3628"/>
            </a:lvl7pPr>
            <a:lvl8pPr>
              <a:defRPr sz="3628"/>
            </a:lvl8pPr>
            <a:lvl9pPr>
              <a:defRPr sz="36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779" y="3094390"/>
            <a:ext cx="3435563" cy="1289594"/>
          </a:xfrm>
        </p:spPr>
        <p:txBody>
          <a:bodyPr anchor="b"/>
          <a:lstStyle>
            <a:lvl1pPr marL="0" indent="0">
              <a:buNone/>
              <a:defRPr sz="4838" b="1"/>
            </a:lvl1pPr>
            <a:lvl2pPr marL="921578" indent="0">
              <a:buNone/>
              <a:defRPr sz="4031" b="1"/>
            </a:lvl2pPr>
            <a:lvl3pPr marL="1843156" indent="0">
              <a:buNone/>
              <a:defRPr sz="3628" b="1"/>
            </a:lvl3pPr>
            <a:lvl4pPr marL="2764734" indent="0">
              <a:buNone/>
              <a:defRPr sz="3225" b="1"/>
            </a:lvl4pPr>
            <a:lvl5pPr marL="3686312" indent="0">
              <a:buNone/>
              <a:defRPr sz="3225" b="1"/>
            </a:lvl5pPr>
            <a:lvl6pPr marL="4607890" indent="0">
              <a:buNone/>
              <a:defRPr sz="3225" b="1"/>
            </a:lvl6pPr>
            <a:lvl7pPr marL="5529468" indent="0">
              <a:buNone/>
              <a:defRPr sz="3225" b="1"/>
            </a:lvl7pPr>
            <a:lvl8pPr marL="6451046" indent="0">
              <a:buNone/>
              <a:defRPr sz="3225" b="1"/>
            </a:lvl8pPr>
            <a:lvl9pPr marL="7372624" indent="0">
              <a:buNone/>
              <a:defRPr sz="3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779" y="4383985"/>
            <a:ext cx="3435563" cy="6301877"/>
          </a:xfrm>
        </p:spPr>
        <p:txBody>
          <a:bodyPr/>
          <a:lstStyle>
            <a:lvl1pPr>
              <a:defRPr sz="4838"/>
            </a:lvl1pPr>
            <a:lvl2pPr>
              <a:defRPr sz="4031"/>
            </a:lvl2pPr>
            <a:lvl3pPr>
              <a:defRPr sz="3628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9885" y="3094390"/>
            <a:ext cx="3436912" cy="1289594"/>
          </a:xfrm>
        </p:spPr>
        <p:txBody>
          <a:bodyPr anchor="b"/>
          <a:lstStyle>
            <a:lvl1pPr marL="0" indent="0">
              <a:buNone/>
              <a:defRPr sz="4838" b="1"/>
            </a:lvl1pPr>
            <a:lvl2pPr marL="921578" indent="0">
              <a:buNone/>
              <a:defRPr sz="4031" b="1"/>
            </a:lvl2pPr>
            <a:lvl3pPr marL="1843156" indent="0">
              <a:buNone/>
              <a:defRPr sz="3628" b="1"/>
            </a:lvl3pPr>
            <a:lvl4pPr marL="2764734" indent="0">
              <a:buNone/>
              <a:defRPr sz="3225" b="1"/>
            </a:lvl4pPr>
            <a:lvl5pPr marL="3686312" indent="0">
              <a:buNone/>
              <a:defRPr sz="3225" b="1"/>
            </a:lvl5pPr>
            <a:lvl6pPr marL="4607890" indent="0">
              <a:buNone/>
              <a:defRPr sz="3225" b="1"/>
            </a:lvl6pPr>
            <a:lvl7pPr marL="5529468" indent="0">
              <a:buNone/>
              <a:defRPr sz="3225" b="1"/>
            </a:lvl7pPr>
            <a:lvl8pPr marL="6451046" indent="0">
              <a:buNone/>
              <a:defRPr sz="3225" b="1"/>
            </a:lvl8pPr>
            <a:lvl9pPr marL="7372624" indent="0">
              <a:buNone/>
              <a:defRPr sz="32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9885" y="4383985"/>
            <a:ext cx="3436912" cy="6156727"/>
          </a:xfrm>
        </p:spPr>
        <p:txBody>
          <a:bodyPr/>
          <a:lstStyle>
            <a:lvl1pPr>
              <a:defRPr sz="4838"/>
            </a:lvl1pPr>
            <a:lvl2pPr>
              <a:defRPr sz="4031"/>
            </a:lvl2pPr>
            <a:lvl3pPr>
              <a:defRPr sz="3628"/>
            </a:lvl3pPr>
            <a:lvl4pPr>
              <a:defRPr sz="3225"/>
            </a:lvl4pPr>
            <a:lvl5pPr>
              <a:defRPr sz="3225"/>
            </a:lvl5pPr>
            <a:lvl6pPr>
              <a:defRPr sz="3225"/>
            </a:lvl6pPr>
            <a:lvl7pPr>
              <a:defRPr sz="3225"/>
            </a:lvl7pPr>
            <a:lvl8pPr>
              <a:defRPr sz="3225"/>
            </a:lvl8pPr>
            <a:lvl9pPr>
              <a:defRPr sz="32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779" y="550398"/>
            <a:ext cx="2558111" cy="2342392"/>
          </a:xfrm>
        </p:spPr>
        <p:txBody>
          <a:bodyPr anchor="b"/>
          <a:lstStyle>
            <a:lvl1pPr algn="l">
              <a:defRPr sz="4031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0034" y="550399"/>
            <a:ext cx="4346762" cy="10570909"/>
          </a:xfrm>
        </p:spPr>
        <p:txBody>
          <a:bodyPr/>
          <a:lstStyle>
            <a:lvl1pPr>
              <a:defRPr sz="6450"/>
            </a:lvl1pPr>
            <a:lvl2pPr>
              <a:defRPr sz="5644"/>
            </a:lvl2pPr>
            <a:lvl3pPr>
              <a:defRPr sz="4838"/>
            </a:lvl3pPr>
            <a:lvl4pPr>
              <a:defRPr sz="4031"/>
            </a:lvl4pPr>
            <a:lvl5pPr>
              <a:defRPr sz="4031"/>
            </a:lvl5pPr>
            <a:lvl6pPr>
              <a:defRPr sz="4031"/>
            </a:lvl6pPr>
            <a:lvl7pPr>
              <a:defRPr sz="4031"/>
            </a:lvl7pPr>
            <a:lvl8pPr>
              <a:defRPr sz="4031"/>
            </a:lvl8pPr>
            <a:lvl9pPr>
              <a:defRPr sz="403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7575" y="3138090"/>
            <a:ext cx="2558111" cy="8004472"/>
          </a:xfrm>
        </p:spPr>
        <p:txBody>
          <a:bodyPr/>
          <a:lstStyle>
            <a:lvl1pPr marL="0" indent="0">
              <a:buNone/>
              <a:defRPr sz="2822"/>
            </a:lvl1pPr>
            <a:lvl2pPr marL="921578" indent="0">
              <a:buNone/>
              <a:defRPr sz="2419"/>
            </a:lvl2pPr>
            <a:lvl3pPr marL="1843156" indent="0">
              <a:buNone/>
              <a:defRPr sz="2016"/>
            </a:lvl3pPr>
            <a:lvl4pPr marL="2764734" indent="0">
              <a:buNone/>
              <a:defRPr sz="1814"/>
            </a:lvl4pPr>
            <a:lvl5pPr marL="3686312" indent="0">
              <a:buNone/>
              <a:defRPr sz="1814"/>
            </a:lvl5pPr>
            <a:lvl6pPr marL="4607890" indent="0">
              <a:buNone/>
              <a:defRPr sz="1814"/>
            </a:lvl6pPr>
            <a:lvl7pPr marL="5529468" indent="0">
              <a:buNone/>
              <a:defRPr sz="1814"/>
            </a:lvl7pPr>
            <a:lvl8pPr marL="6451046" indent="0">
              <a:buNone/>
              <a:defRPr sz="1814"/>
            </a:lvl8pPr>
            <a:lvl9pPr marL="7372624" indent="0">
              <a:buNone/>
              <a:defRPr sz="1814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67" y="8218320"/>
            <a:ext cx="4665345" cy="1016046"/>
          </a:xfrm>
        </p:spPr>
        <p:txBody>
          <a:bodyPr anchor="b"/>
          <a:lstStyle>
            <a:lvl1pPr algn="l">
              <a:defRPr sz="4031" b="1"/>
            </a:lvl1pPr>
          </a:lstStyle>
          <a:p>
            <a:r>
              <a:rPr lang="en-US" dirty="0"/>
              <a:t>Click to edit Master title style</a:t>
            </a:r>
            <a:endParaRPr lang="hr-H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67" y="1235197"/>
            <a:ext cx="4665345" cy="6547676"/>
          </a:xfrm>
        </p:spPr>
        <p:txBody>
          <a:bodyPr/>
          <a:lstStyle>
            <a:lvl1pPr marL="0" indent="0">
              <a:buNone/>
              <a:defRPr sz="6450"/>
            </a:lvl1pPr>
            <a:lvl2pPr marL="921578" indent="0">
              <a:buNone/>
              <a:defRPr sz="5644"/>
            </a:lvl2pPr>
            <a:lvl3pPr marL="1843156" indent="0">
              <a:buNone/>
              <a:defRPr sz="4838"/>
            </a:lvl3pPr>
            <a:lvl4pPr marL="2764734" indent="0">
              <a:buNone/>
              <a:defRPr sz="4031"/>
            </a:lvl4pPr>
            <a:lvl5pPr marL="3686312" indent="0">
              <a:buNone/>
              <a:defRPr sz="4031"/>
            </a:lvl5pPr>
            <a:lvl6pPr marL="4607890" indent="0">
              <a:buNone/>
              <a:defRPr sz="4031"/>
            </a:lvl6pPr>
            <a:lvl7pPr marL="5529468" indent="0">
              <a:buNone/>
              <a:defRPr sz="4031"/>
            </a:lvl7pPr>
            <a:lvl8pPr marL="6451046" indent="0">
              <a:buNone/>
              <a:defRPr sz="4031"/>
            </a:lvl8pPr>
            <a:lvl9pPr marL="7372624" indent="0">
              <a:buNone/>
              <a:defRPr sz="4031"/>
            </a:lvl9pPr>
          </a:lstStyle>
          <a:p>
            <a:pPr lvl="0"/>
            <a:r>
              <a:rPr lang="en-US" noProof="0"/>
              <a:t>Click icon to add picture</a:t>
            </a:r>
            <a:endParaRPr lang="hr-HR" noProof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b="9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8779" y="553599"/>
            <a:ext cx="6998018" cy="2303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 naslova matrice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8779" y="3225590"/>
            <a:ext cx="6998018" cy="702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pic>
        <p:nvPicPr>
          <p:cNvPr id="6" name="Picture 5" descr="C 15 2021_predložak za prezentaciju_ver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2173297" y="11411608"/>
            <a:ext cx="3428981" cy="1829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5pPr>
      <a:lvl6pPr marL="921578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6pPr>
      <a:lvl7pPr marL="1843156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7pPr>
      <a:lvl8pPr marL="2764734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8pPr>
      <a:lvl9pPr marL="3686312" algn="ctr" rtl="0" eaLnBrk="1" fontAlgn="base" hangingPunct="1">
        <a:spcBef>
          <a:spcPct val="0"/>
        </a:spcBef>
        <a:spcAft>
          <a:spcPct val="0"/>
        </a:spcAft>
        <a:defRPr sz="8869">
          <a:solidFill>
            <a:schemeClr val="tx2"/>
          </a:solidFill>
          <a:latin typeface="Arial" charset="0"/>
        </a:defRPr>
      </a:lvl9pPr>
    </p:titleStyle>
    <p:bodyStyle>
      <a:lvl1pPr marL="691184" indent="-691184" algn="l" rtl="0" eaLnBrk="1" fontAlgn="base" hangingPunct="1">
        <a:spcBef>
          <a:spcPct val="20000"/>
        </a:spcBef>
        <a:spcAft>
          <a:spcPct val="0"/>
        </a:spcAft>
        <a:buChar char="•"/>
        <a:defRPr sz="6450">
          <a:solidFill>
            <a:schemeClr val="tx1"/>
          </a:solidFill>
          <a:latin typeface="+mn-lt"/>
          <a:ea typeface="+mn-ea"/>
          <a:cs typeface="+mn-cs"/>
        </a:defRPr>
      </a:lvl1pPr>
      <a:lvl2pPr marL="1497564" indent="-575986" algn="l" rtl="0" eaLnBrk="1" fontAlgn="base" hangingPunct="1">
        <a:spcBef>
          <a:spcPct val="20000"/>
        </a:spcBef>
        <a:spcAft>
          <a:spcPct val="0"/>
        </a:spcAft>
        <a:buChar char="–"/>
        <a:defRPr sz="5644">
          <a:solidFill>
            <a:schemeClr val="tx1"/>
          </a:solidFill>
          <a:latin typeface="+mn-lt"/>
        </a:defRPr>
      </a:lvl2pPr>
      <a:lvl3pPr marL="2303945" indent="-460789" algn="l" rtl="0" eaLnBrk="1" fontAlgn="base" hangingPunct="1">
        <a:spcBef>
          <a:spcPct val="20000"/>
        </a:spcBef>
        <a:spcAft>
          <a:spcPct val="0"/>
        </a:spcAft>
        <a:buChar char="•"/>
        <a:defRPr sz="4838">
          <a:solidFill>
            <a:schemeClr val="tx1"/>
          </a:solidFill>
          <a:latin typeface="+mn-lt"/>
        </a:defRPr>
      </a:lvl3pPr>
      <a:lvl4pPr marL="3225523" indent="-460789" algn="l" rtl="0" eaLnBrk="1" fontAlgn="base" hangingPunct="1">
        <a:spcBef>
          <a:spcPct val="20000"/>
        </a:spcBef>
        <a:spcAft>
          <a:spcPct val="0"/>
        </a:spcAft>
        <a:buChar char="–"/>
        <a:defRPr sz="4031">
          <a:solidFill>
            <a:schemeClr val="tx1"/>
          </a:solidFill>
          <a:latin typeface="+mn-lt"/>
        </a:defRPr>
      </a:lvl4pPr>
      <a:lvl5pPr marL="4147101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5pPr>
      <a:lvl6pPr marL="5068679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6pPr>
      <a:lvl7pPr marL="5990257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7pPr>
      <a:lvl8pPr marL="6911835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8pPr>
      <a:lvl9pPr marL="7833413" indent="-460789" algn="l" rtl="0" eaLnBrk="1" fontAlgn="base" hangingPunct="1">
        <a:spcBef>
          <a:spcPct val="20000"/>
        </a:spcBef>
        <a:spcAft>
          <a:spcPct val="0"/>
        </a:spcAft>
        <a:buChar char="»"/>
        <a:defRPr sz="4031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1pPr>
      <a:lvl2pPr marL="921578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2pPr>
      <a:lvl3pPr marL="1843156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3pPr>
      <a:lvl4pPr marL="2764734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4pPr>
      <a:lvl5pPr marL="3686312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5pPr>
      <a:lvl6pPr marL="4607890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6pPr>
      <a:lvl7pPr marL="5529468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7pPr>
      <a:lvl8pPr marL="6451046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8pPr>
      <a:lvl9pPr marL="7372624" algn="l" defTabSz="1843156" rtl="0" eaLnBrk="1" latinLnBrk="0" hangingPunct="1">
        <a:defRPr sz="36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15000"/>
            <a:lum/>
          </a:blip>
          <a:srcRect/>
          <a:stretch>
            <a:fillRect t="-3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0"/>
            <a:ext cx="7765483" cy="82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6" y="12998650"/>
            <a:ext cx="7765483" cy="825300"/>
          </a:xfrm>
          <a:prstGeom prst="rect">
            <a:avLst/>
          </a:prstGeom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-645" y="1703943"/>
            <a:ext cx="78114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b="1" kern="0" spc="-150" dirty="0">
                <a:solidFill>
                  <a:schemeClr val="tx1"/>
                </a:solidFill>
              </a:rPr>
              <a:t>Title</a:t>
            </a:r>
            <a:endParaRPr lang="sr-Latn-CS" sz="3200" b="1" kern="0" spc="-150" dirty="0">
              <a:solidFill>
                <a:schemeClr val="tx1"/>
              </a:solidFill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-35238" y="2798610"/>
            <a:ext cx="7811457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2000" b="1" kern="0" spc="-150" dirty="0">
                <a:solidFill>
                  <a:schemeClr val="tx1"/>
                </a:solidFill>
              </a:rPr>
              <a:t>Abstract</a:t>
            </a:r>
            <a:endParaRPr lang="sr-Latn-CS" sz="2000" b="1" kern="0" spc="-150" dirty="0">
              <a:solidFill>
                <a:schemeClr val="tx1"/>
              </a:solidFill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-646" y="4607719"/>
            <a:ext cx="781145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5pPr>
            <a:lvl6pPr marL="921578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6pPr>
            <a:lvl7pPr marL="1843156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7pPr>
            <a:lvl8pPr marL="2764734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8pPr>
            <a:lvl9pPr marL="3686312" algn="ctr" rtl="0" eaLnBrk="1" fontAlgn="base" hangingPunct="1">
              <a:spcBef>
                <a:spcPct val="0"/>
              </a:spcBef>
              <a:spcAft>
                <a:spcPct val="0"/>
              </a:spcAft>
              <a:defRPr sz="8869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800" b="1" kern="0" spc="-150" dirty="0">
                <a:solidFill>
                  <a:schemeClr val="tx1"/>
                </a:solidFill>
              </a:rPr>
              <a:t>Text and pictures</a:t>
            </a:r>
            <a:endParaRPr lang="sr-Latn-CS" sz="1800" b="1" kern="0" spc="-15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12-predložak za prezentaciju redovnog referata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6</Words>
  <Application>Microsoft Office PowerPoint</Application>
  <PresentationFormat>Custom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V12-predložak za prezentaciju redovnog referata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itomisa</dc:creator>
  <cp:lastModifiedBy>Ivona Filipović</cp:lastModifiedBy>
  <cp:revision>28</cp:revision>
  <cp:lastPrinted>2016-07-15T11:33:25Z</cp:lastPrinted>
  <dcterms:created xsi:type="dcterms:W3CDTF">2016-07-15T11:32:42Z</dcterms:created>
  <dcterms:modified xsi:type="dcterms:W3CDTF">2026-05-25T07:29:56Z</dcterms:modified>
</cp:coreProperties>
</file>