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57" r:id="rId7"/>
    <p:sldId id="262" r:id="rId8"/>
    <p:sldId id="263" r:id="rId9"/>
    <p:sldId id="258" r:id="rId10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9019" autoAdjust="0"/>
    <p:restoredTop sz="94660" autoAdjust="0"/>
  </p:normalViewPr>
  <p:slideViewPr>
    <p:cSldViewPr>
      <p:cViewPr varScale="1">
        <p:scale>
          <a:sx n="108" d="100"/>
          <a:sy n="108" d="100"/>
        </p:scale>
        <p:origin x="108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35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7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6" name="Slika 5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7232"/>
            <a:ext cx="9144000" cy="9620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pPr eaLnBrk="1" hangingPunct="1"/>
            <a:r>
              <a:rPr lang="sr-Latn-CS" b="1" dirty="0">
                <a:solidFill>
                  <a:srgbClr val="0070C0"/>
                </a:solidFill>
              </a:rPr>
              <a:t>Naslov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referata</a:t>
            </a:r>
            <a:endParaRPr lang="sr-Latn-CS" b="1" dirty="0">
              <a:solidFill>
                <a:srgbClr val="0070C0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2400" dirty="0" err="1"/>
              <a:t>Popis</a:t>
            </a:r>
            <a:r>
              <a:rPr lang="en-US" sz="2400" dirty="0"/>
              <a:t> a</a:t>
            </a:r>
            <a:r>
              <a:rPr lang="sr-Latn-CS" sz="2400" dirty="0"/>
              <a:t>utor</a:t>
            </a:r>
            <a:r>
              <a:rPr lang="en-US" sz="2400" dirty="0"/>
              <a:t>a (</a:t>
            </a:r>
            <a:r>
              <a:rPr lang="en-US" sz="2400" dirty="0" err="1"/>
              <a:t>ime</a:t>
            </a:r>
            <a:r>
              <a:rPr lang="en-US" sz="2400" dirty="0"/>
              <a:t>, </a:t>
            </a:r>
            <a:r>
              <a:rPr lang="en-US" sz="2400" dirty="0" err="1"/>
              <a:t>prezime</a:t>
            </a:r>
            <a:r>
              <a:rPr lang="en-US" sz="2400" dirty="0"/>
              <a:t>, </a:t>
            </a:r>
            <a:r>
              <a:rPr lang="en-US" sz="2400" dirty="0" err="1"/>
              <a:t>tvrtka</a:t>
            </a:r>
            <a:r>
              <a:rPr lang="en-US" sz="2400" dirty="0"/>
              <a:t>)</a:t>
            </a:r>
            <a:endParaRPr lang="sr-Latn-C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Kratki</a:t>
            </a:r>
            <a:r>
              <a:rPr lang="en-US" dirty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referata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Npr</a:t>
            </a:r>
            <a:r>
              <a:rPr lang="en-US" dirty="0"/>
              <a:t>.</a:t>
            </a:r>
          </a:p>
          <a:p>
            <a:r>
              <a:rPr lang="en-US" dirty="0" err="1"/>
              <a:t>Formulacija</a:t>
            </a:r>
            <a:r>
              <a:rPr lang="en-US" dirty="0"/>
              <a:t> </a:t>
            </a:r>
            <a:r>
              <a:rPr lang="en-US" dirty="0" err="1"/>
              <a:t>problema</a:t>
            </a:r>
            <a:endParaRPr lang="en-US" dirty="0"/>
          </a:p>
          <a:p>
            <a:r>
              <a:rPr lang="en-US" dirty="0" err="1"/>
              <a:t>Dosadašnja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i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rješenja</a:t>
            </a:r>
            <a:endParaRPr lang="en-US" dirty="0"/>
          </a:p>
          <a:p>
            <a:r>
              <a:rPr lang="en-US" dirty="0" err="1"/>
              <a:t>Zaključak</a:t>
            </a:r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6546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Pitanje</a:t>
            </a:r>
            <a:r>
              <a:rPr lang="en-US" b="1" dirty="0">
                <a:solidFill>
                  <a:srgbClr val="0070C0"/>
                </a:solidFill>
              </a:rPr>
              <a:t> 1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hr-HR" b="1" dirty="0">
                <a:solidFill>
                  <a:srgbClr val="C00000"/>
                </a:solidFill>
              </a:rPr>
              <a:t>Odgovor</a:t>
            </a:r>
            <a:r>
              <a:rPr lang="en-US" b="1" dirty="0">
                <a:solidFill>
                  <a:srgbClr val="C00000"/>
                </a:solidFill>
              </a:rPr>
              <a:t> 1</a:t>
            </a:r>
            <a:r>
              <a:rPr lang="en-US" dirty="0"/>
              <a:t>:</a:t>
            </a:r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33B576B-5C64-4A0F-BC1E-4FA130303A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Pitanje</a:t>
            </a:r>
            <a:r>
              <a:rPr lang="en-US" b="1" dirty="0">
                <a:solidFill>
                  <a:srgbClr val="0070C0"/>
                </a:solidFill>
              </a:rPr>
              <a:t> 2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hr-HR" b="1" dirty="0">
                <a:solidFill>
                  <a:srgbClr val="C00000"/>
                </a:solidFill>
              </a:rPr>
              <a:t>Odgovor</a:t>
            </a:r>
            <a:r>
              <a:rPr lang="en-US" b="1" dirty="0">
                <a:solidFill>
                  <a:srgbClr val="C00000"/>
                </a:solidFill>
              </a:rPr>
              <a:t> 2</a:t>
            </a:r>
            <a:r>
              <a:rPr lang="en-US" dirty="0"/>
              <a:t>:</a:t>
            </a:r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33B576B-5C64-4A0F-BC1E-4FA130303A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05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Pitanje</a:t>
            </a:r>
            <a:r>
              <a:rPr lang="en-US" b="1" dirty="0">
                <a:solidFill>
                  <a:srgbClr val="0070C0"/>
                </a:solidFill>
              </a:rPr>
              <a:t> 3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hr-HR" b="1" dirty="0">
                <a:solidFill>
                  <a:srgbClr val="C00000"/>
                </a:solidFill>
              </a:rPr>
              <a:t>Odgovor</a:t>
            </a:r>
            <a:r>
              <a:rPr lang="en-US" b="1" dirty="0">
                <a:solidFill>
                  <a:srgbClr val="C00000"/>
                </a:solidFill>
              </a:rPr>
              <a:t> 3</a:t>
            </a:r>
            <a:r>
              <a:rPr lang="en-US" dirty="0"/>
              <a:t>:</a:t>
            </a:r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33B576B-5C64-4A0F-BC1E-4FA130303A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066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Hvala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pozornosti</a:t>
            </a:r>
            <a:endParaRPr lang="hr-HR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8232"/>
            <a:ext cx="8229600" cy="3701008"/>
          </a:xfrm>
        </p:spPr>
        <p:txBody>
          <a:bodyPr/>
          <a:lstStyle/>
          <a:p>
            <a:r>
              <a:rPr lang="en-US" sz="2400" dirty="0"/>
              <a:t>Kontakt </a:t>
            </a:r>
            <a:r>
              <a:rPr lang="en-US" sz="2400" dirty="0" err="1"/>
              <a:t>podaci</a:t>
            </a:r>
            <a:r>
              <a:rPr lang="en-US" sz="2400" dirty="0"/>
              <a:t> </a:t>
            </a:r>
            <a:r>
              <a:rPr lang="hr-HR" sz="2400" dirty="0"/>
              <a:t>autora </a:t>
            </a:r>
            <a:r>
              <a:rPr lang="en-US" sz="2400" dirty="0"/>
              <a:t>1 </a:t>
            </a:r>
            <a:r>
              <a:rPr lang="hr-HR" sz="2400" dirty="0"/>
              <a:t>(ime, prezime, tvrtka, e-mail)</a:t>
            </a:r>
            <a:endParaRPr lang="en-US" sz="2400" dirty="0"/>
          </a:p>
          <a:p>
            <a:r>
              <a:rPr lang="en-US" sz="2400" dirty="0"/>
              <a:t>Kontakt </a:t>
            </a:r>
            <a:r>
              <a:rPr lang="en-US" sz="2400" dirty="0" err="1"/>
              <a:t>podaci</a:t>
            </a:r>
            <a:r>
              <a:rPr lang="en-US" sz="2400" dirty="0"/>
              <a:t> </a:t>
            </a:r>
            <a:r>
              <a:rPr lang="hr-HR" sz="2400" dirty="0"/>
              <a:t>autora </a:t>
            </a:r>
            <a:r>
              <a:rPr lang="en-US" sz="2400" dirty="0"/>
              <a:t>2 </a:t>
            </a:r>
            <a:r>
              <a:rPr lang="hr-HR" sz="2400" dirty="0"/>
              <a:t>(ime, prezime, tvrtka, e-mail)</a:t>
            </a:r>
            <a:endParaRPr lang="en-US" sz="2400" dirty="0"/>
          </a:p>
          <a:p>
            <a:r>
              <a:rPr lang="en-US" sz="2400" dirty="0"/>
              <a:t>Kontakt </a:t>
            </a:r>
            <a:r>
              <a:rPr lang="en-US" sz="2400" dirty="0" err="1"/>
              <a:t>podaci</a:t>
            </a:r>
            <a:r>
              <a:rPr lang="en-US" sz="2400" dirty="0"/>
              <a:t> </a:t>
            </a:r>
            <a:r>
              <a:rPr lang="hr-HR" sz="2400" dirty="0"/>
              <a:t>autora </a:t>
            </a:r>
            <a:r>
              <a:rPr lang="en-US" sz="2400" dirty="0"/>
              <a:t>3 </a:t>
            </a:r>
            <a:r>
              <a:rPr lang="hr-HR" sz="2400" dirty="0"/>
              <a:t>(ime, prezime, tvrtka, e-mail)</a:t>
            </a:r>
            <a:endParaRPr lang="en-US" sz="2400" dirty="0"/>
          </a:p>
          <a:p>
            <a:r>
              <a:rPr lang="en-US" sz="2400" dirty="0"/>
              <a:t>…</a:t>
            </a:r>
          </a:p>
          <a:p>
            <a:endParaRPr lang="hr-HR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3C60B58-39C8-D389-84D8-C2C91AEC6E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d4f3ea-16ba-46eb-b833-43c6c52c9a0e">
      <Terms xmlns="http://schemas.microsoft.com/office/infopath/2007/PartnerControls"/>
    </lcf76f155ced4ddcb4097134ff3c332f>
    <TaxCatchAll xmlns="3101e956-9ccc-4c6c-bc44-90c24f89997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5CDDD34F70AD409073BCCD62E49974" ma:contentTypeVersion="14" ma:contentTypeDescription="Create a new document." ma:contentTypeScope="" ma:versionID="88e7687aa09ce7037c1f89a3ef64227b">
  <xsd:schema xmlns:xsd="http://www.w3.org/2001/XMLSchema" xmlns:xs="http://www.w3.org/2001/XMLSchema" xmlns:p="http://schemas.microsoft.com/office/2006/metadata/properties" xmlns:ns2="f6d4f3ea-16ba-46eb-b833-43c6c52c9a0e" xmlns:ns3="3101e956-9ccc-4c6c-bc44-90c24f899976" targetNamespace="http://schemas.microsoft.com/office/2006/metadata/properties" ma:root="true" ma:fieldsID="54311b7c4509e65fd57c3107205022c5" ns2:_="" ns3:_="">
    <xsd:import namespace="f6d4f3ea-16ba-46eb-b833-43c6c52c9a0e"/>
    <xsd:import namespace="3101e956-9ccc-4c6c-bc44-90c24f8999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4f3ea-16ba-46eb-b833-43c6c52c9a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65529b3-693a-41aa-b0bf-d4da65b636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1e956-9ccc-4c6c-bc44-90c24f89997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e86b5fe-c195-414e-b9dc-5ea535ecd58c}" ma:internalName="TaxCatchAll" ma:showField="CatchAllData" ma:web="3101e956-9ccc-4c6c-bc44-90c24f8999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B36F75-CA43-4AAF-870E-E4F908DF51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E9198C-50B4-44B2-A676-F3B881C250D7}">
  <ds:schemaRefs>
    <ds:schemaRef ds:uri="http://schemas.microsoft.com/office/2006/documentManagement/types"/>
    <ds:schemaRef ds:uri="http://purl.org/dc/dcmitype/"/>
    <ds:schemaRef ds:uri="http://purl.org/dc/elements/1.1/"/>
    <ds:schemaRef ds:uri="f6d4f3ea-16ba-46eb-b833-43c6c52c9a0e"/>
    <ds:schemaRef ds:uri="http://schemas.openxmlformats.org/package/2006/metadata/core-properties"/>
    <ds:schemaRef ds:uri="http://schemas.microsoft.com/office/infopath/2007/PartnerControls"/>
    <ds:schemaRef ds:uri="3101e956-9ccc-4c6c-bc44-90c24f899976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2A96C4B-6F93-4498-A02A-D9D20D80F6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d4f3ea-16ba-46eb-b833-43c6c52c9a0e"/>
    <ds:schemaRef ds:uri="3101e956-9ccc-4c6c-bc44-90c24f8999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V12-predložak za prezentaciju redovnog referata</Template>
  <TotalTime>247</TotalTime>
  <Words>97</Words>
  <Application>Microsoft Office PowerPoint</Application>
  <PresentationFormat>Prikaz na zaslonu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V12-predložak za prezentaciju redovnog referata</vt:lpstr>
      <vt:lpstr>Naslov referata</vt:lpstr>
      <vt:lpstr>Kratki opis referata</vt:lpstr>
      <vt:lpstr>Pitanja recenzenata</vt:lpstr>
      <vt:lpstr>Pitanja recenzenata</vt:lpstr>
      <vt:lpstr>Pitanja recenzenata</vt:lpstr>
      <vt:lpstr>Hvala na pozornosti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Ruzica</cp:lastModifiedBy>
  <cp:revision>18</cp:revision>
  <cp:lastPrinted>2016-07-15T11:33:25Z</cp:lastPrinted>
  <dcterms:created xsi:type="dcterms:W3CDTF">2016-07-15T11:32:42Z</dcterms:created>
  <dcterms:modified xsi:type="dcterms:W3CDTF">2026-01-23T13:23:19Z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0x010100FE5CDDD34F70AD409073BCCD62E49974</vt:lpwstr>
  </property>
</Properties>
</file>